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EF6CB-A78A-4202-8701-069492DD456B}" v="59" dt="2020-03-30T09:10:48.907"/>
    <p1510:client id="{77DE77D1-261E-C0A3-4C24-D2A9A0D84AB0}" v="6" dt="2020-04-01T10:51:31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rina Res-Drost" userId="a988d48d-895e-4146-953d-f6b6f65aae34" providerId="ADAL" clId="{5DFC534F-F8CF-4F2B-AAE4-94C4E420FE5C}"/>
    <pc:docChg chg="delSld modSld">
      <pc:chgData name="Yrina Res-Drost" userId="a988d48d-895e-4146-953d-f6b6f65aae34" providerId="ADAL" clId="{5DFC534F-F8CF-4F2B-AAE4-94C4E420FE5C}" dt="2020-03-30T09:10:48.907" v="106" actId="20577"/>
      <pc:docMkLst>
        <pc:docMk/>
      </pc:docMkLst>
      <pc:sldChg chg="modSp">
        <pc:chgData name="Yrina Res-Drost" userId="a988d48d-895e-4146-953d-f6b6f65aae34" providerId="ADAL" clId="{5DFC534F-F8CF-4F2B-AAE4-94C4E420FE5C}" dt="2020-03-30T09:08:30.515" v="44" actId="20577"/>
        <pc:sldMkLst>
          <pc:docMk/>
          <pc:sldMk cId="4275470967" sldId="256"/>
        </pc:sldMkLst>
        <pc:spChg chg="mod">
          <ac:chgData name="Yrina Res-Drost" userId="a988d48d-895e-4146-953d-f6b6f65aae34" providerId="ADAL" clId="{5DFC534F-F8CF-4F2B-AAE4-94C4E420FE5C}" dt="2020-03-30T09:08:30.515" v="44" actId="20577"/>
          <ac:spMkLst>
            <pc:docMk/>
            <pc:sldMk cId="4275470967" sldId="256"/>
            <ac:spMk id="2" creationId="{4F9D46E5-33E8-4292-9E28-106623A26472}"/>
          </ac:spMkLst>
        </pc:spChg>
        <pc:spChg chg="mod">
          <ac:chgData name="Yrina Res-Drost" userId="a988d48d-895e-4146-953d-f6b6f65aae34" providerId="ADAL" clId="{5DFC534F-F8CF-4F2B-AAE4-94C4E420FE5C}" dt="2020-03-30T09:08:24.165" v="39" actId="6549"/>
          <ac:spMkLst>
            <pc:docMk/>
            <pc:sldMk cId="4275470967" sldId="256"/>
            <ac:spMk id="3" creationId="{4E4C71F3-6198-49CB-8FB2-332A9C41046E}"/>
          </ac:spMkLst>
        </pc:spChg>
      </pc:sldChg>
      <pc:sldChg chg="modSp">
        <pc:chgData name="Yrina Res-Drost" userId="a988d48d-895e-4146-953d-f6b6f65aae34" providerId="ADAL" clId="{5DFC534F-F8CF-4F2B-AAE4-94C4E420FE5C}" dt="2020-03-30T09:10:48.907" v="106" actId="20577"/>
        <pc:sldMkLst>
          <pc:docMk/>
          <pc:sldMk cId="713324458" sldId="257"/>
        </pc:sldMkLst>
        <pc:graphicFrameChg chg="mod">
          <ac:chgData name="Yrina Res-Drost" userId="a988d48d-895e-4146-953d-f6b6f65aae34" providerId="ADAL" clId="{5DFC534F-F8CF-4F2B-AAE4-94C4E420FE5C}" dt="2020-03-30T09:10:48.907" v="106" actId="20577"/>
          <ac:graphicFrameMkLst>
            <pc:docMk/>
            <pc:sldMk cId="713324458" sldId="257"/>
            <ac:graphicFrameMk id="6" creationId="{DB43274F-7C9A-408E-8772-B27BCD5F4C03}"/>
          </ac:graphicFrameMkLst>
        </pc:graphicFrameChg>
      </pc:sldChg>
      <pc:sldChg chg="del">
        <pc:chgData name="Yrina Res-Drost" userId="a988d48d-895e-4146-953d-f6b6f65aae34" providerId="ADAL" clId="{5DFC534F-F8CF-4F2B-AAE4-94C4E420FE5C}" dt="2020-03-30T09:09:30.807" v="47" actId="2696"/>
        <pc:sldMkLst>
          <pc:docMk/>
          <pc:sldMk cId="4237855613" sldId="260"/>
        </pc:sldMkLst>
      </pc:sldChg>
      <pc:sldChg chg="del">
        <pc:chgData name="Yrina Res-Drost" userId="a988d48d-895e-4146-953d-f6b6f65aae34" providerId="ADAL" clId="{5DFC534F-F8CF-4F2B-AAE4-94C4E420FE5C}" dt="2020-03-30T09:08:58.860" v="45" actId="2696"/>
        <pc:sldMkLst>
          <pc:docMk/>
          <pc:sldMk cId="2019211850" sldId="264"/>
        </pc:sldMkLst>
      </pc:sldChg>
      <pc:sldChg chg="del">
        <pc:chgData name="Yrina Res-Drost" userId="a988d48d-895e-4146-953d-f6b6f65aae34" providerId="ADAL" clId="{5DFC534F-F8CF-4F2B-AAE4-94C4E420FE5C}" dt="2020-03-30T09:09:02.146" v="46" actId="2696"/>
        <pc:sldMkLst>
          <pc:docMk/>
          <pc:sldMk cId="2065139899" sldId="265"/>
        </pc:sldMkLst>
      </pc:sldChg>
    </pc:docChg>
  </pc:docChgLst>
  <pc:docChgLst>
    <pc:chgData name="Yrina Res-Drost" userId="S::y.res@clusius.nl::a988d48d-895e-4146-953d-f6b6f65aae34" providerId="AD" clId="Web-{77DE77D1-261E-C0A3-4C24-D2A9A0D84AB0}"/>
    <pc:docChg chg="addSld delSld">
      <pc:chgData name="Yrina Res-Drost" userId="S::y.res@clusius.nl::a988d48d-895e-4146-953d-f6b6f65aae34" providerId="AD" clId="Web-{77DE77D1-261E-C0A3-4C24-D2A9A0D84AB0}" dt="2020-04-01T10:51:31.157" v="5"/>
      <pc:docMkLst>
        <pc:docMk/>
      </pc:docMkLst>
      <pc:sldChg chg="new del">
        <pc:chgData name="Yrina Res-Drost" userId="S::y.res@clusius.nl::a988d48d-895e-4146-953d-f6b6f65aae34" providerId="AD" clId="Web-{77DE77D1-261E-C0A3-4C24-D2A9A0D84AB0}" dt="2020-04-01T10:50:45.657" v="2"/>
        <pc:sldMkLst>
          <pc:docMk/>
          <pc:sldMk cId="1951007985" sldId="264"/>
        </pc:sldMkLst>
      </pc:sldChg>
      <pc:sldChg chg="add">
        <pc:chgData name="Yrina Res-Drost" userId="S::y.res@clusius.nl::a988d48d-895e-4146-953d-f6b6f65aae34" providerId="AD" clId="Web-{77DE77D1-261E-C0A3-4C24-D2A9A0D84AB0}" dt="2020-04-01T10:50:36.657" v="1"/>
        <pc:sldMkLst>
          <pc:docMk/>
          <pc:sldMk cId="3092960820" sldId="265"/>
        </pc:sldMkLst>
      </pc:sldChg>
      <pc:sldChg chg="new del">
        <pc:chgData name="Yrina Res-Drost" userId="S::y.res@clusius.nl::a988d48d-895e-4146-953d-f6b6f65aae34" providerId="AD" clId="Web-{77DE77D1-261E-C0A3-4C24-D2A9A0D84AB0}" dt="2020-04-01T10:51:31.157" v="5"/>
        <pc:sldMkLst>
          <pc:docMk/>
          <pc:sldMk cId="1604199511" sldId="266"/>
        </pc:sldMkLst>
      </pc:sldChg>
      <pc:sldChg chg="add">
        <pc:chgData name="Yrina Res-Drost" userId="S::y.res@clusius.nl::a988d48d-895e-4146-953d-f6b6f65aae34" providerId="AD" clId="Web-{77DE77D1-261E-C0A3-4C24-D2A9A0D84AB0}" dt="2020-04-01T10:51:24.594" v="4"/>
        <pc:sldMkLst>
          <pc:docMk/>
          <pc:sldMk cId="3956238223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DEB16-A772-4FFA-A4D0-37115E6041B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D3923B-1614-40BA-A409-20AE364CFA2A}">
      <dgm:prSet/>
      <dgm:spPr/>
      <dgm:t>
        <a:bodyPr/>
        <a:lstStyle/>
        <a:p>
          <a:r>
            <a:rPr lang="nl-NL" dirty="0"/>
            <a:t>Water vasthouden</a:t>
          </a:r>
          <a:endParaRPr lang="en-US" dirty="0"/>
        </a:p>
      </dgm:t>
    </dgm:pt>
    <dgm:pt modelId="{0BA65875-9A60-4DA0-99FF-D3F68236C106}" type="parTrans" cxnId="{5FAD636F-70A7-4282-B10D-96F659B71ABA}">
      <dgm:prSet/>
      <dgm:spPr/>
      <dgm:t>
        <a:bodyPr/>
        <a:lstStyle/>
        <a:p>
          <a:endParaRPr lang="en-US"/>
        </a:p>
      </dgm:t>
    </dgm:pt>
    <dgm:pt modelId="{A0719174-45BA-4163-9C57-0BCACDE6066A}" type="sibTrans" cxnId="{5FAD636F-70A7-4282-B10D-96F659B71ABA}">
      <dgm:prSet/>
      <dgm:spPr/>
      <dgm:t>
        <a:bodyPr/>
        <a:lstStyle/>
        <a:p>
          <a:endParaRPr lang="en-US"/>
        </a:p>
      </dgm:t>
    </dgm:pt>
    <dgm:pt modelId="{6D66B601-495A-4340-8CC3-3A3630C61706}">
      <dgm:prSet/>
      <dgm:spPr/>
      <dgm:t>
        <a:bodyPr/>
        <a:lstStyle/>
        <a:p>
          <a:r>
            <a:rPr lang="nl-NL" dirty="0"/>
            <a:t>Voeding </a:t>
          </a:r>
          <a:endParaRPr lang="en-US" dirty="0"/>
        </a:p>
      </dgm:t>
    </dgm:pt>
    <dgm:pt modelId="{052F8414-4B18-410E-ACA9-6B2C7E743CF5}" type="parTrans" cxnId="{24F85084-97F9-4189-A07E-7A4F22F92D3D}">
      <dgm:prSet/>
      <dgm:spPr/>
      <dgm:t>
        <a:bodyPr/>
        <a:lstStyle/>
        <a:p>
          <a:endParaRPr lang="en-US"/>
        </a:p>
      </dgm:t>
    </dgm:pt>
    <dgm:pt modelId="{E301AD33-6F96-40C6-9751-6D8F7B3620A3}" type="sibTrans" cxnId="{24F85084-97F9-4189-A07E-7A4F22F92D3D}">
      <dgm:prSet/>
      <dgm:spPr/>
      <dgm:t>
        <a:bodyPr/>
        <a:lstStyle/>
        <a:p>
          <a:endParaRPr lang="en-US"/>
        </a:p>
      </dgm:t>
    </dgm:pt>
    <dgm:pt modelId="{C84A2F67-53C2-4441-A885-A2351244CC4D}">
      <dgm:prSet/>
      <dgm:spPr/>
      <dgm:t>
        <a:bodyPr/>
        <a:lstStyle/>
        <a:p>
          <a:r>
            <a:rPr lang="nl-NL"/>
            <a:t>Bewerken</a:t>
          </a:r>
          <a:endParaRPr lang="en-US" dirty="0"/>
        </a:p>
      </dgm:t>
    </dgm:pt>
    <dgm:pt modelId="{7D1C3972-82AF-48C9-A9DE-90B1B05F66F9}" type="parTrans" cxnId="{033951CA-2087-49D2-B75D-06370A8767C0}">
      <dgm:prSet/>
      <dgm:spPr/>
      <dgm:t>
        <a:bodyPr/>
        <a:lstStyle/>
        <a:p>
          <a:endParaRPr lang="en-US"/>
        </a:p>
      </dgm:t>
    </dgm:pt>
    <dgm:pt modelId="{2E671FEA-2E03-40D8-87AE-0F62A1707F91}" type="sibTrans" cxnId="{033951CA-2087-49D2-B75D-06370A8767C0}">
      <dgm:prSet/>
      <dgm:spPr/>
      <dgm:t>
        <a:bodyPr/>
        <a:lstStyle/>
        <a:p>
          <a:endParaRPr lang="en-US"/>
        </a:p>
      </dgm:t>
    </dgm:pt>
    <dgm:pt modelId="{7474FA10-6CE0-4879-A27C-674EF5A09083}" type="pres">
      <dgm:prSet presAssocID="{E4FDEB16-A772-4FFA-A4D0-37115E6041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92C44C7-F0F3-4CE9-8E79-3F03845503FE}" type="pres">
      <dgm:prSet presAssocID="{07D3923B-1614-40BA-A409-20AE364CFA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E05A9A-6BF5-45AE-9435-202E64A9D317}" type="pres">
      <dgm:prSet presAssocID="{A0719174-45BA-4163-9C57-0BCACDE6066A}" presName="spacer" presStyleCnt="0"/>
      <dgm:spPr/>
    </dgm:pt>
    <dgm:pt modelId="{CD149932-888E-4430-9273-338B9062AC1D}" type="pres">
      <dgm:prSet presAssocID="{6D66B601-495A-4340-8CC3-3A3630C6170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CACA469-C4EC-429B-B402-C2B00AB21381}" type="pres">
      <dgm:prSet presAssocID="{E301AD33-6F96-40C6-9751-6D8F7B3620A3}" presName="spacer" presStyleCnt="0"/>
      <dgm:spPr/>
    </dgm:pt>
    <dgm:pt modelId="{AAE58995-549D-461A-94D8-13296BB60A3C}" type="pres">
      <dgm:prSet presAssocID="{C84A2F67-53C2-4441-A885-A2351244CC4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D9E598E-6716-4621-B6DB-1AB43C0110D1}" type="presOf" srcId="{C84A2F67-53C2-4441-A885-A2351244CC4D}" destId="{AAE58995-549D-461A-94D8-13296BB60A3C}" srcOrd="0" destOrd="0" presId="urn:microsoft.com/office/officeart/2005/8/layout/vList2"/>
    <dgm:cxn modelId="{9B27C8CE-FBF3-4007-8B40-ECE1339D88B2}" type="presOf" srcId="{07D3923B-1614-40BA-A409-20AE364CFA2A}" destId="{E92C44C7-F0F3-4CE9-8E79-3F03845503FE}" srcOrd="0" destOrd="0" presId="urn:microsoft.com/office/officeart/2005/8/layout/vList2"/>
    <dgm:cxn modelId="{87E5B723-6E9E-44E9-A106-1DECBBE3331C}" type="presOf" srcId="{E4FDEB16-A772-4FFA-A4D0-37115E6041BD}" destId="{7474FA10-6CE0-4879-A27C-674EF5A09083}" srcOrd="0" destOrd="0" presId="urn:microsoft.com/office/officeart/2005/8/layout/vList2"/>
    <dgm:cxn modelId="{EF79EDC9-361B-4AA1-AA7E-1DE10D0BD3E8}" type="presOf" srcId="{6D66B601-495A-4340-8CC3-3A3630C61706}" destId="{CD149932-888E-4430-9273-338B9062AC1D}" srcOrd="0" destOrd="0" presId="urn:microsoft.com/office/officeart/2005/8/layout/vList2"/>
    <dgm:cxn modelId="{033951CA-2087-49D2-B75D-06370A8767C0}" srcId="{E4FDEB16-A772-4FFA-A4D0-37115E6041BD}" destId="{C84A2F67-53C2-4441-A885-A2351244CC4D}" srcOrd="2" destOrd="0" parTransId="{7D1C3972-82AF-48C9-A9DE-90B1B05F66F9}" sibTransId="{2E671FEA-2E03-40D8-87AE-0F62A1707F91}"/>
    <dgm:cxn modelId="{24F85084-97F9-4189-A07E-7A4F22F92D3D}" srcId="{E4FDEB16-A772-4FFA-A4D0-37115E6041BD}" destId="{6D66B601-495A-4340-8CC3-3A3630C61706}" srcOrd="1" destOrd="0" parTransId="{052F8414-4B18-410E-ACA9-6B2C7E743CF5}" sibTransId="{E301AD33-6F96-40C6-9751-6D8F7B3620A3}"/>
    <dgm:cxn modelId="{5FAD636F-70A7-4282-B10D-96F659B71ABA}" srcId="{E4FDEB16-A772-4FFA-A4D0-37115E6041BD}" destId="{07D3923B-1614-40BA-A409-20AE364CFA2A}" srcOrd="0" destOrd="0" parTransId="{0BA65875-9A60-4DA0-99FF-D3F68236C106}" sibTransId="{A0719174-45BA-4163-9C57-0BCACDE6066A}"/>
    <dgm:cxn modelId="{54491765-0A7E-483E-B74C-B49493C45593}" type="presParOf" srcId="{7474FA10-6CE0-4879-A27C-674EF5A09083}" destId="{E92C44C7-F0F3-4CE9-8E79-3F03845503FE}" srcOrd="0" destOrd="0" presId="urn:microsoft.com/office/officeart/2005/8/layout/vList2"/>
    <dgm:cxn modelId="{AB0D782D-28E8-4F22-ACEC-1F38A2092151}" type="presParOf" srcId="{7474FA10-6CE0-4879-A27C-674EF5A09083}" destId="{EBE05A9A-6BF5-45AE-9435-202E64A9D317}" srcOrd="1" destOrd="0" presId="urn:microsoft.com/office/officeart/2005/8/layout/vList2"/>
    <dgm:cxn modelId="{3C892865-1FA3-463D-9ED6-60BDEB5B54D2}" type="presParOf" srcId="{7474FA10-6CE0-4879-A27C-674EF5A09083}" destId="{CD149932-888E-4430-9273-338B9062AC1D}" srcOrd="2" destOrd="0" presId="urn:microsoft.com/office/officeart/2005/8/layout/vList2"/>
    <dgm:cxn modelId="{C599214C-50AC-4602-9F74-4850CCC69376}" type="presParOf" srcId="{7474FA10-6CE0-4879-A27C-674EF5A09083}" destId="{ECACA469-C4EC-429B-B402-C2B00AB21381}" srcOrd="3" destOrd="0" presId="urn:microsoft.com/office/officeart/2005/8/layout/vList2"/>
    <dgm:cxn modelId="{7F7E59EB-C9DD-4B03-93A2-7F8F55D9CE4A}" type="presParOf" srcId="{7474FA10-6CE0-4879-A27C-674EF5A09083}" destId="{AAE58995-549D-461A-94D8-13296BB60A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C44C7-F0F3-4CE9-8E79-3F03845503FE}">
      <dsp:nvSpPr>
        <dsp:cNvPr id="0" name=""/>
        <dsp:cNvSpPr/>
      </dsp:nvSpPr>
      <dsp:spPr>
        <a:xfrm>
          <a:off x="0" y="534084"/>
          <a:ext cx="6832212" cy="12951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400" kern="1200" dirty="0"/>
            <a:t>Water vasthouden</a:t>
          </a:r>
          <a:endParaRPr lang="en-US" sz="5400" kern="1200" dirty="0"/>
        </a:p>
      </dsp:txBody>
      <dsp:txXfrm>
        <a:off x="63226" y="597310"/>
        <a:ext cx="6705760" cy="1168738"/>
      </dsp:txXfrm>
    </dsp:sp>
    <dsp:sp modelId="{CD149932-888E-4430-9273-338B9062AC1D}">
      <dsp:nvSpPr>
        <dsp:cNvPr id="0" name=""/>
        <dsp:cNvSpPr/>
      </dsp:nvSpPr>
      <dsp:spPr>
        <a:xfrm>
          <a:off x="0" y="1984794"/>
          <a:ext cx="6832212" cy="1295190"/>
        </a:xfrm>
        <a:prstGeom prst="round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400" kern="1200" dirty="0"/>
            <a:t>Voeding </a:t>
          </a:r>
          <a:endParaRPr lang="en-US" sz="5400" kern="1200" dirty="0"/>
        </a:p>
      </dsp:txBody>
      <dsp:txXfrm>
        <a:off x="63226" y="2048020"/>
        <a:ext cx="6705760" cy="1168738"/>
      </dsp:txXfrm>
    </dsp:sp>
    <dsp:sp modelId="{AAE58995-549D-461A-94D8-13296BB60A3C}">
      <dsp:nvSpPr>
        <dsp:cNvPr id="0" name=""/>
        <dsp:cNvSpPr/>
      </dsp:nvSpPr>
      <dsp:spPr>
        <a:xfrm>
          <a:off x="0" y="3435504"/>
          <a:ext cx="6832212" cy="129519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400" kern="1200"/>
            <a:t>Bewerken</a:t>
          </a:r>
          <a:endParaRPr lang="en-US" sz="5400" kern="1200" dirty="0"/>
        </a:p>
      </dsp:txBody>
      <dsp:txXfrm>
        <a:off x="63226" y="3498730"/>
        <a:ext cx="6705760" cy="1168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0mgGAwVJa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F1E992-B14A-4FD5-8E41-E19C83492C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69C544B6-3EB8-40C0-BBA0-D6825A3399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008ED5F3-C2B0-4C4B-864A-381723C875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23CC4B0B-BFBC-4B5D-87E1-9E6415263B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C346C5BB-C560-432B-B712-CC4188B6B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A5D527C1-B6DA-42CF-8499-7561AF3C1C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79811171-A408-48D1-B498-29EEB218D8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CAB35AA3-C384-40C1-972D-E9CF2ECEB0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F1FB2FB4-BDB4-49C0-B229-C44C3A652A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911B13BF-C299-4EDA-AC49-B43C6E01B0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46744126-7C1B-4B5B-BBB2-8F25CE557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5DCDFB75-55EC-4221-A026-2DF2C8ACB4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F9DB045F-5C45-45BF-AFCB-2EA8DE1445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4" name="Freeform 11">
            <a:extLst>
              <a:ext uri="{FF2B5EF4-FFF2-40B4-BE49-F238E27FC236}">
                <a16:creationId xmlns:a16="http://schemas.microsoft.com/office/drawing/2014/main" id="{1E86F813-D67B-409D-AA77-FA8878C2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BB6E0-44F4-4938-8070-5992040BD1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9D46E5-33E8-4292-9E28-106623A26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969" y="804335"/>
            <a:ext cx="5768697" cy="5249332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4. Grondsoorten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4C71F3-6198-49CB-8FB2-332A9C410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8035" y="804334"/>
            <a:ext cx="3348069" cy="5249332"/>
          </a:xfrm>
        </p:spPr>
        <p:txBody>
          <a:bodyPr anchor="ctr">
            <a:normAutofit/>
          </a:bodyPr>
          <a:lstStyle/>
          <a:p>
            <a:pPr algn="r"/>
            <a:r>
              <a:rPr lang="nl-NL" dirty="0">
                <a:solidFill>
                  <a:schemeClr val="tx1"/>
                </a:solidFill>
              </a:rPr>
              <a:t>Klas 2 Plantenteelt</a:t>
            </a:r>
          </a:p>
        </p:txBody>
      </p:sp>
    </p:spTree>
    <p:extLst>
      <p:ext uri="{BB962C8B-B14F-4D97-AF65-F5344CB8AC3E}">
        <p14:creationId xmlns:p14="http://schemas.microsoft.com/office/powerpoint/2010/main" val="4275470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452223A-8144-46E6-9284-AD7415D50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nl-NL" sz="2200">
                <a:solidFill>
                  <a:schemeClr val="bg1"/>
                </a:solidFill>
              </a:rPr>
              <a:t>Eigenschappen van de grond</a:t>
            </a: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ijdelijke aanduiding voor inhoud 3">
            <a:extLst>
              <a:ext uri="{FF2B5EF4-FFF2-40B4-BE49-F238E27FC236}">
                <a16:creationId xmlns:a16="http://schemas.microsoft.com/office/drawing/2014/main" id="{DB43274F-7C9A-408E-8772-B27BCD5F4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89062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332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3428AD-A09C-4791-9821-5A09EBD2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Grondsoorten in Nederland</a:t>
            </a:r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D2BFF36-1D33-4E38-9604-168A21289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94" y="1176450"/>
            <a:ext cx="5640502" cy="451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1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EBDF99-E9C1-43A4-BB99-7BDA35F9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nl-NL" dirty="0"/>
              <a:t>Zandgrond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1BED0E-B332-4C5F-9C08-03C7C46EA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nl-NL" dirty="0"/>
              <a:t>Bestaat uit kleine stukjes gesteente (grote korrels)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Eigenschappen:</a:t>
            </a:r>
          </a:p>
          <a:p>
            <a:r>
              <a:rPr lang="nl-NL" dirty="0"/>
              <a:t>Goed water doorlatend, houd slecht water vast</a:t>
            </a:r>
          </a:p>
          <a:p>
            <a:r>
              <a:rPr lang="nl-NL" dirty="0"/>
              <a:t>Weinig voedingsstoffen</a:t>
            </a:r>
          </a:p>
          <a:p>
            <a:r>
              <a:rPr lang="nl-NL" dirty="0"/>
              <a:t>Goed te bewerken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F6A03D0-A046-4CCA-9DB8-894DBB1F8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665" b="-1"/>
          <a:stretch/>
        </p:blipFill>
        <p:spPr>
          <a:xfrm>
            <a:off x="4619543" y="10"/>
            <a:ext cx="757245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43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EBDF99-E9C1-43A4-BB99-7BDA35F9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nl-NL" dirty="0"/>
              <a:t>Veengrond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1BED0E-B332-4C5F-9C08-03C7C46EA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nl-NL" dirty="0"/>
              <a:t>Bestaat uit verteerde plantenresten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Eigenschappen:</a:t>
            </a:r>
          </a:p>
          <a:p>
            <a:r>
              <a:rPr lang="nl-NL" dirty="0"/>
              <a:t>Veel voedingsstoffen</a:t>
            </a:r>
          </a:p>
          <a:p>
            <a:r>
              <a:rPr lang="nl-NL" dirty="0"/>
              <a:t>Houd als een spons water vast, maar laat moeilijk water door</a:t>
            </a:r>
          </a:p>
          <a:p>
            <a:r>
              <a:rPr lang="nl-NL" dirty="0"/>
              <a:t>Moeilijk te bewerken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F6A03D0-A046-4CCA-9DB8-894DBB1F8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665" b="-1"/>
          <a:stretch/>
        </p:blipFill>
        <p:spPr>
          <a:xfrm>
            <a:off x="4619543" y="10"/>
            <a:ext cx="757245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06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EBDF99-E9C1-43A4-BB99-7BDA35F9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nl-NL" dirty="0"/>
              <a:t>Kleigrond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1BED0E-B332-4C5F-9C08-03C7C46EA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 fontScale="92500"/>
          </a:bodyPr>
          <a:lstStyle/>
          <a:p>
            <a:r>
              <a:rPr lang="nl-NL" dirty="0"/>
              <a:t>Klei bestaat uit hele kleine deeltjes </a:t>
            </a:r>
          </a:p>
          <a:p>
            <a:r>
              <a:rPr lang="nl-NL" dirty="0"/>
              <a:t>Zeeklei (schelpjes = kalk)</a:t>
            </a:r>
          </a:p>
          <a:p>
            <a:r>
              <a:rPr lang="nl-NL" dirty="0"/>
              <a:t>Rivierklei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Eigenschappen:</a:t>
            </a:r>
          </a:p>
          <a:p>
            <a:r>
              <a:rPr lang="nl-NL" dirty="0"/>
              <a:t>Veel voedingsstoffen</a:t>
            </a:r>
          </a:p>
          <a:p>
            <a:r>
              <a:rPr lang="nl-NL" dirty="0"/>
              <a:t>Houd goed water vast, maar laat moeilijk water door</a:t>
            </a:r>
          </a:p>
          <a:p>
            <a:r>
              <a:rPr lang="nl-NL" dirty="0"/>
              <a:t>Moeilijk / zwaar te bewerken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F6A03D0-A046-4CCA-9DB8-894DBB1F8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665" b="-1"/>
          <a:stretch/>
        </p:blipFill>
        <p:spPr>
          <a:xfrm>
            <a:off x="4619543" y="10"/>
            <a:ext cx="757245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44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8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6" name="Group 22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0" name="Rectangle 36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CADF4631-3C8F-45EE-8D19-4D3E8426B3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291099C-17EE-4E0E-B096-C79975050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E21C6221-3E1B-4ABD-8172-FAE995E65F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D3EF5991-93EA-451F-BB82-1ABC4AC0D2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136F96F7-16E6-48A1-A211-0B4A4D0C83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5C00D000-7FA5-40C4-AB6A-DE3A61AB83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5AAEB880-A03D-4743-9060-D7A846FA6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CC64DD68-0B96-4DE9-8FD5-3175E4A3F1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69118400-C17B-4068-86D3-93CAE7702C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117FA22F-CBA8-4CF5-B8CC-2D169B67E4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8FB2D443-8598-4CEE-AED2-BEF49AA95C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92593E33-68AF-485D-99D0-080CEA1971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96A28427-575C-4904-AC4B-3DD62801DC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782FA736-DE89-4D13-B0A7-3906B32CEF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933FB2DE-AC00-400F-A82F-01144119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4529540"/>
            <a:ext cx="8915399" cy="116242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dirty="0" err="1"/>
              <a:t>Tabel</a:t>
            </a:r>
            <a:r>
              <a:rPr lang="en-US" sz="3800" dirty="0"/>
              <a:t> </a:t>
            </a:r>
            <a:r>
              <a:rPr lang="en-US" sz="3800" dirty="0" err="1"/>
              <a:t>invullen</a:t>
            </a:r>
            <a:r>
              <a:rPr lang="en-US" sz="3800" dirty="0"/>
              <a:t>: </a:t>
            </a:r>
            <a:r>
              <a:rPr lang="en-US" sz="3800" dirty="0" err="1"/>
              <a:t>goed</a:t>
            </a:r>
            <a:r>
              <a:rPr lang="en-US" sz="3800" dirty="0"/>
              <a:t> of </a:t>
            </a:r>
            <a:r>
              <a:rPr lang="en-US" sz="3800" dirty="0" err="1"/>
              <a:t>slecht</a:t>
            </a:r>
            <a:endParaRPr lang="en-US" sz="3800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A54B62D-FC5C-4E1A-8D8B-279576FE5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4706D2CB-CE4C-4F40-B189-FD7BB4466B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2714CF7E-2DF6-4F91-8BB2-D62E8B549D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F30DCFE1-624D-4D3C-AC61-757C2FF356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BF08ABFE-DD31-4F1F-9520-93CC613CD3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1">
              <a:extLst>
                <a:ext uri="{FF2B5EF4-FFF2-40B4-BE49-F238E27FC236}">
                  <a16:creationId xmlns:a16="http://schemas.microsoft.com/office/drawing/2014/main" id="{ADFB2DBD-F00A-4820-876F-4E75F216B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2">
              <a:extLst>
                <a:ext uri="{FF2B5EF4-FFF2-40B4-BE49-F238E27FC236}">
                  <a16:creationId xmlns:a16="http://schemas.microsoft.com/office/drawing/2014/main" id="{3F85387B-5668-4570-BC5C-AA89417C71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3">
              <a:extLst>
                <a:ext uri="{FF2B5EF4-FFF2-40B4-BE49-F238E27FC236}">
                  <a16:creationId xmlns:a16="http://schemas.microsoft.com/office/drawing/2014/main" id="{FEA70EF6-623D-453D-8360-1B0C142A29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id="{FE3B449C-A5FE-44B9-A01C-A115C37D3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5">
              <a:extLst>
                <a:ext uri="{FF2B5EF4-FFF2-40B4-BE49-F238E27FC236}">
                  <a16:creationId xmlns:a16="http://schemas.microsoft.com/office/drawing/2014/main" id="{BD672E89-DAB4-41AE-891D-6B6A52B0EA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6">
              <a:extLst>
                <a:ext uri="{FF2B5EF4-FFF2-40B4-BE49-F238E27FC236}">
                  <a16:creationId xmlns:a16="http://schemas.microsoft.com/office/drawing/2014/main" id="{C69123C3-F0F9-4AA7-BA7B-9E5E0AF27E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7">
              <a:extLst>
                <a:ext uri="{FF2B5EF4-FFF2-40B4-BE49-F238E27FC236}">
                  <a16:creationId xmlns:a16="http://schemas.microsoft.com/office/drawing/2014/main" id="{E10779C5-3DD9-489D-9A2D-EF45B7BE30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8">
              <a:extLst>
                <a:ext uri="{FF2B5EF4-FFF2-40B4-BE49-F238E27FC236}">
                  <a16:creationId xmlns:a16="http://schemas.microsoft.com/office/drawing/2014/main" id="{1D3B4B35-2090-4DA8-ADBE-DD888B4E17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A917F-43A3-4FA3-A085-59D0DC397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Freeform 33">
            <a:extLst>
              <a:ext uri="{FF2B5EF4-FFF2-40B4-BE49-F238E27FC236}">
                <a16:creationId xmlns:a16="http://schemas.microsoft.com/office/drawing/2014/main" id="{9CBF007B-8C8C-4F79-B037-9F4C61F9F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3C0F448-B359-4DD8-A94B-2169BA174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363" y="2979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0B8CEA9-22E5-4E80-989C-212903E19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46723"/>
              </p:ext>
            </p:extLst>
          </p:nvPr>
        </p:nvGraphicFramePr>
        <p:xfrm>
          <a:off x="2951441" y="640080"/>
          <a:ext cx="8238252" cy="3602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511">
                  <a:extLst>
                    <a:ext uri="{9D8B030D-6E8A-4147-A177-3AD203B41FA5}">
                      <a16:colId xmlns:a16="http://schemas.microsoft.com/office/drawing/2014/main" val="1584769970"/>
                    </a:ext>
                  </a:extLst>
                </a:gridCol>
                <a:gridCol w="2213595">
                  <a:extLst>
                    <a:ext uri="{9D8B030D-6E8A-4147-A177-3AD203B41FA5}">
                      <a16:colId xmlns:a16="http://schemas.microsoft.com/office/drawing/2014/main" val="3618063077"/>
                    </a:ext>
                  </a:extLst>
                </a:gridCol>
                <a:gridCol w="2214573">
                  <a:extLst>
                    <a:ext uri="{9D8B030D-6E8A-4147-A177-3AD203B41FA5}">
                      <a16:colId xmlns:a16="http://schemas.microsoft.com/office/drawing/2014/main" val="2881303946"/>
                    </a:ext>
                  </a:extLst>
                </a:gridCol>
                <a:gridCol w="2214573">
                  <a:extLst>
                    <a:ext uri="{9D8B030D-6E8A-4147-A177-3AD203B41FA5}">
                      <a16:colId xmlns:a16="http://schemas.microsoft.com/office/drawing/2014/main" val="2647811622"/>
                    </a:ext>
                  </a:extLst>
                </a:gridCol>
              </a:tblGrid>
              <a:tr h="900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Bewerkbaarheid</a:t>
                      </a:r>
                      <a:endParaRPr lang="nl-NL" sz="1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Water vasthouden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Voeding vasthouden</a:t>
                      </a:r>
                      <a:endParaRPr lang="nl-N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 anchor="ctr"/>
                </a:tc>
                <a:extLst>
                  <a:ext uri="{0D108BD9-81ED-4DB2-BD59-A6C34878D82A}">
                    <a16:rowId xmlns:a16="http://schemas.microsoft.com/office/drawing/2014/main" val="270877111"/>
                  </a:ext>
                </a:extLst>
              </a:tr>
              <a:tr h="900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Klei</a:t>
                      </a:r>
                      <a:endParaRPr lang="nl-NL" sz="1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/>
                </a:tc>
                <a:extLst>
                  <a:ext uri="{0D108BD9-81ED-4DB2-BD59-A6C34878D82A}">
                    <a16:rowId xmlns:a16="http://schemas.microsoft.com/office/drawing/2014/main" val="524464709"/>
                  </a:ext>
                </a:extLst>
              </a:tr>
              <a:tr h="900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Zand</a:t>
                      </a:r>
                      <a:endParaRPr lang="nl-NL" sz="1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/>
                </a:tc>
                <a:extLst>
                  <a:ext uri="{0D108BD9-81ED-4DB2-BD59-A6C34878D82A}">
                    <a16:rowId xmlns:a16="http://schemas.microsoft.com/office/drawing/2014/main" val="869662622"/>
                  </a:ext>
                </a:extLst>
              </a:tr>
              <a:tr h="900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Veen</a:t>
                      </a:r>
                      <a:endParaRPr lang="nl-NL" sz="1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549" marR="105549" marT="0" marB="0"/>
                </a:tc>
                <a:extLst>
                  <a:ext uri="{0D108BD9-81ED-4DB2-BD59-A6C34878D82A}">
                    <a16:rowId xmlns:a16="http://schemas.microsoft.com/office/drawing/2014/main" val="444999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8">
            <a:extLst>
              <a:ext uri="{FF2B5EF4-FFF2-40B4-BE49-F238E27FC236}">
                <a16:creationId xmlns:a16="http://schemas.microsoft.com/office/drawing/2014/main" id="{8E612726-6AD2-4BFC-B44A-BA092E156C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884B9C2C-FD52-48EF-8BDE-720C5030FE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37129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A1DE0485-65C8-4D95-9B34-C55884FC27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Onlinemedia 3" title="Welke grondsoort heb je in de tuin? Gewoon testen!">
            <a:hlinkClick r:id="" action="ppaction://media"/>
            <a:extLst>
              <a:ext uri="{FF2B5EF4-FFF2-40B4-BE49-F238E27FC236}">
                <a16:creationId xmlns:a16="http://schemas.microsoft.com/office/drawing/2014/main" id="{A51178B3-1AFE-4494-9765-42A3A7B3E1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9212" y="739742"/>
            <a:ext cx="8983908" cy="505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66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B3AEB3EE0FA48B04EECBF8832841D" ma:contentTypeVersion="10" ma:contentTypeDescription="Create a new document." ma:contentTypeScope="" ma:versionID="5d66912670ca67b2dfbd6f4e3e640489">
  <xsd:schema xmlns:xsd="http://www.w3.org/2001/XMLSchema" xmlns:xs="http://www.w3.org/2001/XMLSchema" xmlns:p="http://schemas.microsoft.com/office/2006/metadata/properties" xmlns:ns3="bf9c0505-a1f6-4bef-9fef-2158d512bf79" xmlns:ns4="8ab30030-6625-4d8d-b230-0e4cc816e121" targetNamespace="http://schemas.microsoft.com/office/2006/metadata/properties" ma:root="true" ma:fieldsID="d7c12b811e035c2a6496f25f925e8451" ns3:_="" ns4:_="">
    <xsd:import namespace="bf9c0505-a1f6-4bef-9fef-2158d512bf79"/>
    <xsd:import namespace="8ab30030-6625-4d8d-b230-0e4cc816e1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c0505-a1f6-4bef-9fef-2158d512bf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30030-6625-4d8d-b230-0e4cc816e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BA6A43-0C66-46F2-862E-7301DFB6B3BF}">
  <ds:schemaRefs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ab30030-6625-4d8d-b230-0e4cc816e121"/>
    <ds:schemaRef ds:uri="bf9c0505-a1f6-4bef-9fef-2158d512bf79"/>
  </ds:schemaRefs>
</ds:datastoreItem>
</file>

<file path=customXml/itemProps2.xml><?xml version="1.0" encoding="utf-8"?>
<ds:datastoreItem xmlns:ds="http://schemas.openxmlformats.org/officeDocument/2006/customXml" ds:itemID="{DBAA0FCB-BC6B-4AF7-93AB-87E7B195BB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c0505-a1f6-4bef-9fef-2158d512bf79"/>
    <ds:schemaRef ds:uri="8ab30030-6625-4d8d-b230-0e4cc816e1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F0AC35-5BC3-4992-A71A-A13C7F99DC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131</Words>
  <Application>Microsoft Office PowerPoint</Application>
  <PresentationFormat>Breedbeeld</PresentationFormat>
  <Paragraphs>55</Paragraphs>
  <Slides>8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Sliert</vt:lpstr>
      <vt:lpstr>4. Grondsoorten</vt:lpstr>
      <vt:lpstr>Eigenschappen van de grond</vt:lpstr>
      <vt:lpstr>Grondsoorten in Nederland</vt:lpstr>
      <vt:lpstr>Zandgrond</vt:lpstr>
      <vt:lpstr>Veengrond</vt:lpstr>
      <vt:lpstr>Kleigrond</vt:lpstr>
      <vt:lpstr>Tabel invullen: goed of slecht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Grondsoorten</dc:title>
  <dc:creator>Yrina Res-Drost</dc:creator>
  <cp:lastModifiedBy>Yrina Res-Drost</cp:lastModifiedBy>
  <cp:revision>8</cp:revision>
  <dcterms:created xsi:type="dcterms:W3CDTF">2020-03-30T09:01:36Z</dcterms:created>
  <dcterms:modified xsi:type="dcterms:W3CDTF">2020-11-09T15:24:33Z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0x010100B1CB3AEB3EE0FA48B04EECBF8832841D</vt:lpwstr>
  </property>
</Properties>
</file>